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2" y="2996958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おかし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2" y="4070343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1" y="5143728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8880633" y="3848017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286025" y="4271190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48308" y="4253278"/>
            <a:ext cx="380722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1455" y="1482510"/>
            <a:ext cx="9166573" cy="2532537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97579" y="3916318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70627" y="4344030"/>
            <a:ext cx="10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2">
                    <a:lumMod val="50000"/>
                  </a:schemeClr>
                </a:solidFill>
              </a:rPr>
              <a:t>ネズミ</a:t>
            </a:r>
            <a:endParaRPr kumimoji="1" lang="en-US" altLang="ja-JP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6205" y="4302817"/>
            <a:ext cx="16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ミルク（弟）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75506" y="4330104"/>
            <a:ext cx="157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1">
                    <a:lumMod val="50000"/>
                  </a:schemeClr>
                </a:solidFill>
              </a:rPr>
              <a:t>チョコ（兄）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02" y="4831865"/>
            <a:ext cx="3474721" cy="1880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72" y="4726724"/>
            <a:ext cx="3897068" cy="209061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83" y="4393819"/>
            <a:ext cx="3237130" cy="242352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8935979" y="3897066"/>
            <a:ext cx="150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C000"/>
                </a:solidFill>
              </a:rPr>
              <a:t>ボスネズミ</a:t>
            </a:r>
            <a:endParaRPr kumimoji="1" lang="en-US" altLang="ja-JP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259524" y="2646036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259524" y="4100723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259524" y="3140483"/>
            <a:ext cx="2311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プレイヤーの体力を表示しますゲージが</a:t>
            </a:r>
            <a:r>
              <a:rPr kumimoji="1" lang="ja-JP" altLang="en-US" sz="16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6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190490" y="4591042"/>
            <a:ext cx="22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残り時間の表示。</a:t>
            </a:r>
            <a:endParaRPr kumimoji="1"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259524" y="145543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250855" y="1936146"/>
            <a:ext cx="242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現在</a:t>
            </a:r>
            <a:r>
              <a:rPr kumimoji="1" lang="ja-JP" altLang="en-US" sz="1600" dirty="0" smtClean="0"/>
              <a:t>のスコア表示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最後</a:t>
            </a:r>
            <a:r>
              <a:rPr kumimoji="1" lang="ja-JP" altLang="en-US" sz="1600" dirty="0" smtClean="0"/>
              <a:t>にランキングに更新</a:t>
            </a:r>
            <a:endParaRPr kumimoji="1" lang="en-US" altLang="ja-JP" sz="16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259524" y="5210604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操作ガイド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259524" y="5772344"/>
            <a:ext cx="225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なんのボタンを押したらなにが使える</a:t>
            </a:r>
            <a:r>
              <a:rPr kumimoji="1" lang="ja-JP" altLang="en-US" sz="1600" dirty="0"/>
              <a:t>か</a:t>
            </a:r>
            <a:endParaRPr kumimoji="1" lang="en-US" altLang="ja-JP" sz="1600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51" y="2108666"/>
            <a:ext cx="8060112" cy="4533813"/>
          </a:xfrm>
          <a:prstGeom prst="rect">
            <a:avLst/>
          </a:prstGeom>
        </p:spPr>
      </p:pic>
      <p:sp>
        <p:nvSpPr>
          <p:cNvPr id="23" name="楕円 22"/>
          <p:cNvSpPr/>
          <p:nvPr/>
        </p:nvSpPr>
        <p:spPr>
          <a:xfrm>
            <a:off x="4318837" y="5536276"/>
            <a:ext cx="1516698" cy="1468883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>
            <a:stCxn id="21" idx="1"/>
            <a:endCxn id="23" idx="5"/>
          </p:cNvCxnSpPr>
          <p:nvPr/>
        </p:nvCxnSpPr>
        <p:spPr>
          <a:xfrm flipH="1">
            <a:off x="5613420" y="5395270"/>
            <a:ext cx="3646104" cy="13947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784014" y="6316809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sp>
        <p:nvSpPr>
          <p:cNvPr id="3" name="正方形/長方形 2"/>
          <p:cNvSpPr/>
          <p:nvPr/>
        </p:nvSpPr>
        <p:spPr>
          <a:xfrm>
            <a:off x="6009367" y="1145550"/>
            <a:ext cx="55251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39847" y="2341326"/>
            <a:ext cx="424512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ほぼ一直線で、所々戦闘</a:t>
            </a:r>
            <a:r>
              <a:rPr kumimoji="1" lang="ja-JP" alt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800" dirty="0" smtClean="0"/>
              <a:t>する！</a:t>
            </a:r>
            <a:endParaRPr kumimoji="1" lang="en-US" altLang="ja-JP" sz="28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39846" y="5600411"/>
            <a:ext cx="118286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赤ネズミ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39847" y="6137734"/>
            <a:ext cx="484358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ネコの所に攻撃を仕掛けてくる</a:t>
            </a:r>
            <a:r>
              <a:rPr kumimoji="1" lang="ja-JP" altLang="en-US" sz="2000" dirty="0">
                <a:solidFill>
                  <a:srgbClr val="00B0F0"/>
                </a:solidFill>
              </a:rPr>
              <a:t>青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ネズミ</a:t>
            </a:r>
            <a:r>
              <a:rPr kumimoji="1" lang="ja-JP" altLang="en-US" sz="2000" dirty="0" smtClean="0"/>
              <a:t>をカバーしてくる！！</a:t>
            </a:r>
            <a:endParaRPr kumimoji="1" lang="ja-JP" altLang="en-US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60018" y="4351764"/>
            <a:ext cx="118272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B0F0"/>
                </a:solidFill>
              </a:rPr>
              <a:t>青ネズミ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18475" y="4951993"/>
            <a:ext cx="4843581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逃げ始めたら、床下に逃げようとする</a:t>
            </a:r>
            <a:endParaRPr kumimoji="1" lang="en-US" altLang="ja-JP" sz="2000" dirty="0" smtClean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139846" y="3580098"/>
            <a:ext cx="464997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敵</a:t>
            </a:r>
            <a:r>
              <a:rPr kumimoji="1" lang="ja-JP" altLang="en-US" sz="2400" dirty="0" smtClean="0"/>
              <a:t>はすでにステージに待ち伏せ</a:t>
            </a:r>
            <a:endParaRPr kumimoji="1" lang="en-US" altLang="ja-JP" sz="24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2" y="1465417"/>
            <a:ext cx="4833682" cy="4639118"/>
          </a:xfrm>
          <a:prstGeom prst="rect">
            <a:avLst/>
          </a:prstGeom>
        </p:spPr>
      </p:pic>
      <p:sp>
        <p:nvSpPr>
          <p:cNvPr id="14" name="楕円 13"/>
          <p:cNvSpPr/>
          <p:nvPr/>
        </p:nvSpPr>
        <p:spPr>
          <a:xfrm>
            <a:off x="1634384" y="4084803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/>
          <p:cNvSpPr/>
          <p:nvPr/>
        </p:nvSpPr>
        <p:spPr>
          <a:xfrm>
            <a:off x="1330177" y="4066363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/>
          <p:cNvSpPr/>
          <p:nvPr/>
        </p:nvSpPr>
        <p:spPr>
          <a:xfrm>
            <a:off x="4413607" y="5195405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/>
        </p:nvSpPr>
        <p:spPr>
          <a:xfrm>
            <a:off x="1121267" y="4232392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/>
          <p:cNvSpPr/>
          <p:nvPr/>
        </p:nvSpPr>
        <p:spPr>
          <a:xfrm>
            <a:off x="4965469" y="5292937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/>
          <p:cNvSpPr/>
          <p:nvPr/>
        </p:nvSpPr>
        <p:spPr>
          <a:xfrm>
            <a:off x="4815669" y="3169948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/>
          <p:cNvSpPr/>
          <p:nvPr/>
        </p:nvSpPr>
        <p:spPr>
          <a:xfrm>
            <a:off x="1784013" y="4381035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/>
          <p:cNvSpPr/>
          <p:nvPr/>
        </p:nvSpPr>
        <p:spPr>
          <a:xfrm>
            <a:off x="1270896" y="4458695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/>
          <p:cNvSpPr/>
          <p:nvPr/>
        </p:nvSpPr>
        <p:spPr>
          <a:xfrm>
            <a:off x="5007034" y="4497412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/>
          <p:cNvSpPr/>
          <p:nvPr/>
        </p:nvSpPr>
        <p:spPr>
          <a:xfrm>
            <a:off x="4051069" y="206042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/>
        </p:nvSpPr>
        <p:spPr>
          <a:xfrm>
            <a:off x="4740855" y="1626488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/>
        </p:nvSpPr>
        <p:spPr>
          <a:xfrm>
            <a:off x="4666040" y="2525066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/>
          <p:cNvSpPr/>
          <p:nvPr/>
        </p:nvSpPr>
        <p:spPr>
          <a:xfrm>
            <a:off x="3635432" y="2338955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/>
        </p:nvSpPr>
        <p:spPr>
          <a:xfrm>
            <a:off x="5462900" y="2297422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/>
          <p:cNvSpPr/>
          <p:nvPr/>
        </p:nvSpPr>
        <p:spPr>
          <a:xfrm>
            <a:off x="5040284" y="1684159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/>
          <p:cNvSpPr/>
          <p:nvPr/>
        </p:nvSpPr>
        <p:spPr>
          <a:xfrm>
            <a:off x="4904509" y="497048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/>
          <p:cNvSpPr/>
          <p:nvPr/>
        </p:nvSpPr>
        <p:spPr>
          <a:xfrm>
            <a:off x="3516789" y="4144022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/>
          <p:cNvSpPr/>
          <p:nvPr/>
        </p:nvSpPr>
        <p:spPr>
          <a:xfrm>
            <a:off x="4263978" y="483192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/>
          <p:cNvSpPr/>
          <p:nvPr/>
        </p:nvSpPr>
        <p:spPr>
          <a:xfrm>
            <a:off x="4754880" y="3863203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/>
          <p:cNvSpPr/>
          <p:nvPr/>
        </p:nvSpPr>
        <p:spPr>
          <a:xfrm>
            <a:off x="4904509" y="2914609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/>
          <p:cNvSpPr/>
          <p:nvPr/>
        </p:nvSpPr>
        <p:spPr>
          <a:xfrm>
            <a:off x="3671685" y="423623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/>
          <p:cNvSpPr/>
          <p:nvPr/>
        </p:nvSpPr>
        <p:spPr>
          <a:xfrm>
            <a:off x="3321601" y="4220329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楕円 40"/>
          <p:cNvSpPr/>
          <p:nvPr/>
        </p:nvSpPr>
        <p:spPr>
          <a:xfrm>
            <a:off x="4680065" y="1875905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楕円 47"/>
          <p:cNvSpPr/>
          <p:nvPr/>
        </p:nvSpPr>
        <p:spPr>
          <a:xfrm>
            <a:off x="3560617" y="2059869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楕円 48"/>
          <p:cNvSpPr/>
          <p:nvPr/>
        </p:nvSpPr>
        <p:spPr>
          <a:xfrm>
            <a:off x="4698128" y="5279382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楕円 49"/>
          <p:cNvSpPr/>
          <p:nvPr/>
        </p:nvSpPr>
        <p:spPr>
          <a:xfrm>
            <a:off x="1418392" y="479306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楕円 50"/>
          <p:cNvSpPr/>
          <p:nvPr/>
        </p:nvSpPr>
        <p:spPr>
          <a:xfrm>
            <a:off x="4043255" y="5273064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楕円 51"/>
          <p:cNvSpPr/>
          <p:nvPr/>
        </p:nvSpPr>
        <p:spPr>
          <a:xfrm>
            <a:off x="1493206" y="4972808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図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63" y="4162462"/>
            <a:ext cx="590708" cy="725065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61" y="5390630"/>
            <a:ext cx="570910" cy="708576"/>
          </a:xfrm>
          <a:prstGeom prst="rect">
            <a:avLst/>
          </a:prstGeom>
        </p:spPr>
      </p:pic>
      <p:sp>
        <p:nvSpPr>
          <p:cNvPr id="55" name="テキスト ボックス 54"/>
          <p:cNvSpPr txBox="1"/>
          <p:nvPr/>
        </p:nvSpPr>
        <p:spPr>
          <a:xfrm>
            <a:off x="1634384" y="5944160"/>
            <a:ext cx="15051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←ここからスタート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7589839" y="1892626"/>
            <a:ext cx="3151269" cy="396710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4947" y="1082823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53063" y="1847845"/>
            <a:ext cx="3078508" cy="397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ひっかく　</a:t>
            </a:r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05590" y="1847845"/>
            <a:ext cx="321023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鳴き声</a:t>
            </a:r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13048" y="1920863"/>
            <a:ext cx="1795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ダッシュ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04107" y="2798799"/>
            <a:ext cx="309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範囲攻撃で敵の数が多い時に使うと良い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365941" y="2792760"/>
            <a:ext cx="2962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遠くまで攻撃が届き離れてる敵には有効</a:t>
            </a:r>
            <a:endParaRPr kumimoji="1" lang="ja-JP" altLang="en-US" sz="2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622579" y="2700426"/>
            <a:ext cx="3085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ダメージが入る前に回避</a:t>
            </a:r>
            <a:r>
              <a:rPr kumimoji="1" lang="ja-JP" altLang="en-US" sz="2000" dirty="0"/>
              <a:t>を</a:t>
            </a:r>
            <a:r>
              <a:rPr kumimoji="1" lang="ja-JP" altLang="en-US" sz="2000" dirty="0" smtClean="0"/>
              <a:t>使え、逃げてるネズミを追いかけろ！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695672" y="5416596"/>
            <a:ext cx="282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乱用して使えない</a:t>
            </a:r>
            <a:endParaRPr kumimoji="1" lang="en-US" altLang="ja-JP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0" y="3846887"/>
            <a:ext cx="2231324" cy="2231324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54" y="4899088"/>
            <a:ext cx="1246379" cy="861386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65914" y="4931346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260110">
            <a:off x="5451239" y="5496875"/>
            <a:ext cx="1872038" cy="19191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427473" y="4605395"/>
            <a:ext cx="1901884" cy="216918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36937" y="6119042"/>
            <a:ext cx="541142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臨機応変に使っていけ！</a:t>
            </a:r>
            <a:endParaRPr kumimoji="1" lang="ja-JP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213865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キャンディ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2137" y="3928997"/>
            <a:ext cx="179715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HP</a:t>
            </a:r>
            <a:r>
              <a:rPr kumimoji="1" lang="ja-JP" altLang="en-US" sz="2800" dirty="0" smtClean="0"/>
              <a:t>回復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14841" y="5131082"/>
            <a:ext cx="142689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コバン</a:t>
            </a:r>
            <a:endParaRPr kumimoji="1" lang="ja-JP" altLang="en-US" sz="28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224783" y="4715584"/>
            <a:ext cx="519690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ネズミを倒すと回復アイテムが出てくる、取るとネコの</a:t>
            </a:r>
            <a:r>
              <a:rPr kumimoji="1" lang="en-US" altLang="ja-JP" sz="2400" dirty="0" smtClean="0"/>
              <a:t>HP</a:t>
            </a:r>
            <a:r>
              <a:rPr kumimoji="1" lang="ja-JP" altLang="en-US" sz="2400" dirty="0" smtClean="0"/>
              <a:t>が回復する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28331" y="5732192"/>
            <a:ext cx="4399911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ネズミを倒すとコバンが出てくる、取るとスコアが上がる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76206" y="2100178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7" y="4954774"/>
            <a:ext cx="1477414" cy="153099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55" y="2874529"/>
            <a:ext cx="2007575" cy="20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lang="ja-JP" altLang="en-US" sz="4600" dirty="0" smtClean="0"/>
              <a:t>セールスポイント</a:t>
            </a:r>
            <a:endParaRPr kumimoji="1" lang="ja-JP" altLang="en-US" sz="4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34640" y="2568633"/>
            <a:ext cx="54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あああ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1964</TotalTime>
  <Words>407</Words>
  <Application>Microsoft Office PowerPoint</Application>
  <PresentationFormat>ワイド画面</PresentationFormat>
  <Paragraphs>87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セールスポイント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376</cp:revision>
  <dcterms:created xsi:type="dcterms:W3CDTF">2019-11-18T00:19:38Z</dcterms:created>
  <dcterms:modified xsi:type="dcterms:W3CDTF">2020-11-11T04:24:27Z</dcterms:modified>
</cp:coreProperties>
</file>